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embeddedFontLst>
    <p:embeddedFont>
      <p:font typeface="Lato"/>
      <p:regular r:id="rId35"/>
      <p:bold r:id="rId36"/>
      <p:italic r:id="rId37"/>
      <p:boldItalic r:id="rId38"/>
    </p:embeddedFont>
    <p:embeddedFont>
      <p:font typeface="Lato Light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3" roundtripDataSignature="AMtx7mh53vwijJr35ndq4vq2eOHukLAIH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Light-bold.fntdata"/><Relationship Id="rId20" Type="http://schemas.openxmlformats.org/officeDocument/2006/relationships/slide" Target="slides/slide15.xml"/><Relationship Id="rId42" Type="http://schemas.openxmlformats.org/officeDocument/2006/relationships/font" Target="fonts/LatoLight-boldItalic.fntdata"/><Relationship Id="rId41" Type="http://schemas.openxmlformats.org/officeDocument/2006/relationships/font" Target="fonts/LatoLight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customschemas.google.com/relationships/presentationmetadata" Target="meta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Lato-regular.fntdata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Lato-italic.fntdata"/><Relationship Id="rId14" Type="http://schemas.openxmlformats.org/officeDocument/2006/relationships/slide" Target="slides/slide9.xml"/><Relationship Id="rId36" Type="http://schemas.openxmlformats.org/officeDocument/2006/relationships/font" Target="fonts/Lato-bold.fntdata"/><Relationship Id="rId17" Type="http://schemas.openxmlformats.org/officeDocument/2006/relationships/slide" Target="slides/slide12.xml"/><Relationship Id="rId39" Type="http://schemas.openxmlformats.org/officeDocument/2006/relationships/font" Target="fonts/LatoLight-regular.fntdata"/><Relationship Id="rId16" Type="http://schemas.openxmlformats.org/officeDocument/2006/relationships/slide" Target="slides/slide11.xml"/><Relationship Id="rId38" Type="http://schemas.openxmlformats.org/officeDocument/2006/relationships/font" Target="fonts/Lat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0" name="Google Shape;12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5" name="Google Shape;12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4" name="Google Shape;144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6" name="Google Shape;15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7" name="Google Shape;167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" name="Google Shape;5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3" name="Google Shape;173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1" name="Google Shape;181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7" name="Google Shape;18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0" name="Google Shape;20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p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p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" name="Google Shape;7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" name="Google Shape;8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9" name="Google Shape;8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3" name="Google Shape;10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3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40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40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" name="Google Shape;15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" name="Google Shape;16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34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34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36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37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3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3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3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uk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Relationship Id="rId4" Type="http://schemas.openxmlformats.org/officeDocument/2006/relationships/image" Target="../media/image16.png"/><Relationship Id="rId5" Type="http://schemas.openxmlformats.org/officeDocument/2006/relationships/image" Target="../media/image1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4.png"/><Relationship Id="rId4" Type="http://schemas.openxmlformats.org/officeDocument/2006/relationships/image" Target="../media/image3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Relationship Id="rId4" Type="http://schemas.openxmlformats.org/officeDocument/2006/relationships/image" Target="../media/image31.png"/><Relationship Id="rId5" Type="http://schemas.openxmlformats.org/officeDocument/2006/relationships/image" Target="../media/image3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8.png"/><Relationship Id="rId4" Type="http://schemas.openxmlformats.org/officeDocument/2006/relationships/image" Target="../media/image3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"/>
          <p:cNvSpPr txBox="1"/>
          <p:nvPr>
            <p:ph type="ctrTitle"/>
          </p:nvPr>
        </p:nvSpPr>
        <p:spPr>
          <a:xfrm>
            <a:off x="311700" y="253975"/>
            <a:ext cx="8520600" cy="1181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uk">
                <a:latin typeface="Lato Light"/>
                <a:ea typeface="Lato Light"/>
                <a:cs typeface="Lato Light"/>
                <a:sym typeface="Lato Light"/>
              </a:rPr>
              <a:t>Car Transportation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55" name="Google Shape;55;p1"/>
          <p:cNvSpPr txBox="1"/>
          <p:nvPr>
            <p:ph idx="1" type="subTitle"/>
          </p:nvPr>
        </p:nvSpPr>
        <p:spPr>
          <a:xfrm>
            <a:off x="311700" y="4153500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">
                <a:latin typeface="Lato Light"/>
                <a:ea typeface="Lato Light"/>
                <a:cs typeface="Lato Light"/>
                <a:sym typeface="Lato Light"/>
              </a:rPr>
              <a:t>Serwis dla dostawy samochodów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56" name="Google Shape;5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59950" y="1587775"/>
            <a:ext cx="2424098" cy="241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"/>
          <p:cNvSpPr txBox="1"/>
          <p:nvPr>
            <p:ph type="ctrTitle"/>
          </p:nvPr>
        </p:nvSpPr>
        <p:spPr>
          <a:xfrm>
            <a:off x="361925" y="171950"/>
            <a:ext cx="8520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4444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Stworzenia zlecenia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17" name="Google Shape;117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3663" y="882588"/>
            <a:ext cx="6896664" cy="3378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0" cy="43321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200" cy="4322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8050" y="152400"/>
            <a:ext cx="2321599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044336" y="152400"/>
            <a:ext cx="2312838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18761" y="152400"/>
            <a:ext cx="2306467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type="ctrTitle"/>
          </p:nvPr>
        </p:nvSpPr>
        <p:spPr>
          <a:xfrm>
            <a:off x="392075" y="171975"/>
            <a:ext cx="8520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4444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Lista aktualnych zleceń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40" name="Google Shape;14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040175"/>
            <a:ext cx="6154701" cy="301484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63026" y="572138"/>
            <a:ext cx="1878553" cy="395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ctrTitle"/>
          </p:nvPr>
        </p:nvSpPr>
        <p:spPr>
          <a:xfrm>
            <a:off x="462400" y="161925"/>
            <a:ext cx="8520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4444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Szczegóły zlecenia 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47" name="Google Shape;147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2400" y="1034025"/>
            <a:ext cx="6301724" cy="3075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958624" y="591263"/>
            <a:ext cx="1880965" cy="396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199" cy="43959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152400"/>
            <a:ext cx="8839196" cy="43560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/>
          <p:nvPr>
            <p:ph type="ctrTitle"/>
          </p:nvPr>
        </p:nvSpPr>
        <p:spPr>
          <a:xfrm>
            <a:off x="201400" y="213175"/>
            <a:ext cx="85206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Wyszukiwanie zleceń</a:t>
            </a:r>
            <a:endParaRPr/>
          </a:p>
        </p:txBody>
      </p:sp>
      <p:pic>
        <p:nvPicPr>
          <p:cNvPr id="164" name="Google Shape;16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35513" y="822175"/>
            <a:ext cx="8272973" cy="4016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ctrTitle"/>
          </p:nvPr>
        </p:nvSpPr>
        <p:spPr>
          <a:xfrm>
            <a:off x="311700" y="244250"/>
            <a:ext cx="8520600" cy="53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Wyszukiwanie zleceń</a:t>
            </a:r>
            <a:endParaRPr/>
          </a:p>
        </p:txBody>
      </p:sp>
      <p:pic>
        <p:nvPicPr>
          <p:cNvPr id="170" name="Google Shape;17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1975" y="780650"/>
            <a:ext cx="8540258" cy="414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"/>
          <p:cNvSpPr txBox="1"/>
          <p:nvPr>
            <p:ph idx="1" type="subTitle"/>
          </p:nvPr>
        </p:nvSpPr>
        <p:spPr>
          <a:xfrm>
            <a:off x="1345300" y="3230000"/>
            <a:ext cx="2567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">
                <a:latin typeface="Lato Light"/>
                <a:ea typeface="Lato Light"/>
                <a:cs typeface="Lato Light"/>
                <a:sym typeface="Lato Light"/>
              </a:rPr>
              <a:t>WEB strona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2" name="Google Shape;62;p2"/>
          <p:cNvSpPr txBox="1"/>
          <p:nvPr>
            <p:ph idx="1" type="subTitle"/>
          </p:nvPr>
        </p:nvSpPr>
        <p:spPr>
          <a:xfrm>
            <a:off x="5411850" y="4022600"/>
            <a:ext cx="31200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uk">
                <a:latin typeface="Lato Light"/>
                <a:ea typeface="Lato Light"/>
                <a:cs typeface="Lato Light"/>
                <a:sym typeface="Lato Light"/>
              </a:rPr>
              <a:t>Android aplikacja</a:t>
            </a:r>
            <a:endParaRPr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63" name="Google Shape;63;p2"/>
          <p:cNvSpPr txBox="1"/>
          <p:nvPr>
            <p:ph type="ctrTitle"/>
          </p:nvPr>
        </p:nvSpPr>
        <p:spPr>
          <a:xfrm>
            <a:off x="311700" y="182000"/>
            <a:ext cx="8520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4444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Serwisy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64" name="Google Shape;6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3600" y="1086469"/>
            <a:ext cx="4053726" cy="2143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67435" y="448887"/>
            <a:ext cx="1723715" cy="3625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ctrTitle"/>
          </p:nvPr>
        </p:nvSpPr>
        <p:spPr>
          <a:xfrm>
            <a:off x="392075" y="171975"/>
            <a:ext cx="8520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4444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Historia zleceń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176" name="Google Shape;176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0775" y="1277100"/>
            <a:ext cx="1549775" cy="3259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28526" y="1268660"/>
            <a:ext cx="1549775" cy="32767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736275" y="1629937"/>
            <a:ext cx="5211427" cy="25542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ctrTitle"/>
          </p:nvPr>
        </p:nvSpPr>
        <p:spPr>
          <a:xfrm>
            <a:off x="261675" y="17417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Wyszukiwanie po dacie w historii</a:t>
            </a:r>
            <a:endParaRPr/>
          </a:p>
        </p:txBody>
      </p:sp>
      <p:pic>
        <p:nvPicPr>
          <p:cNvPr id="184" name="Google Shape;18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9875" y="966775"/>
            <a:ext cx="7844203" cy="387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 txBox="1"/>
          <p:nvPr>
            <p:ph type="ctrTitle"/>
          </p:nvPr>
        </p:nvSpPr>
        <p:spPr>
          <a:xfrm>
            <a:off x="241675" y="190125"/>
            <a:ext cx="8520600" cy="72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Edycja i usuwanie zleceń</a:t>
            </a:r>
            <a:endParaRPr/>
          </a:p>
        </p:txBody>
      </p:sp>
      <p:pic>
        <p:nvPicPr>
          <p:cNvPr id="190" name="Google Shape;19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1401" y="2629825"/>
            <a:ext cx="4510398" cy="22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88800" y="850576"/>
            <a:ext cx="6592602" cy="157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3"/>
          <p:cNvSpPr txBox="1"/>
          <p:nvPr>
            <p:ph type="ctrTitle"/>
          </p:nvPr>
        </p:nvSpPr>
        <p:spPr>
          <a:xfrm>
            <a:off x="311700" y="744575"/>
            <a:ext cx="8520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4444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Możliwości rozszerzenia aplikacji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97" name="Google Shape;197;p23"/>
          <p:cNvSpPr txBox="1"/>
          <p:nvPr>
            <p:ph idx="1" type="subTitle"/>
          </p:nvPr>
        </p:nvSpPr>
        <p:spPr>
          <a:xfrm>
            <a:off x="1515675" y="1951800"/>
            <a:ext cx="6519000" cy="24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 Light"/>
              <a:buChar char="●"/>
            </a:pPr>
            <a:r>
              <a:rPr lang="uk" sz="2000">
                <a:latin typeface="Lato Light"/>
                <a:ea typeface="Lato Light"/>
                <a:cs typeface="Lato Light"/>
                <a:sym typeface="Lato Light"/>
              </a:rPr>
              <a:t>Dodanie mesendżera</a:t>
            </a:r>
            <a:endParaRPr sz="2000"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 Light"/>
              <a:buChar char="●"/>
            </a:pPr>
            <a:r>
              <a:rPr lang="uk" sz="2000">
                <a:latin typeface="Lato Light"/>
                <a:ea typeface="Lato Light"/>
                <a:cs typeface="Lato Light"/>
                <a:sym typeface="Lato Light"/>
              </a:rPr>
              <a:t>Dodanie edycji zleceń w aplikacji mobilnej </a:t>
            </a:r>
            <a:endParaRPr sz="2000"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 Light"/>
              <a:buChar char="●"/>
            </a:pPr>
            <a:r>
              <a:rPr lang="uk" sz="2000">
                <a:latin typeface="Lato Light"/>
                <a:ea typeface="Lato Light"/>
                <a:cs typeface="Lato Light"/>
                <a:sym typeface="Lato Light"/>
              </a:rPr>
              <a:t>Dodanie administracji</a:t>
            </a:r>
            <a:endParaRPr sz="2000"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 Light"/>
              <a:buChar char="●"/>
            </a:pPr>
            <a:r>
              <a:rPr lang="uk" sz="2000">
                <a:latin typeface="Lato Light"/>
                <a:ea typeface="Lato Light"/>
                <a:cs typeface="Lato Light"/>
                <a:sym typeface="Lato Light"/>
              </a:rPr>
              <a:t>Dodanie systemy rankingu użytkowników</a:t>
            </a:r>
            <a:endParaRPr sz="2000"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 Light"/>
              <a:buChar char="●"/>
            </a:pPr>
            <a:r>
              <a:rPr lang="uk" sz="2000">
                <a:latin typeface="Lato Light"/>
                <a:ea typeface="Lato Light"/>
                <a:cs typeface="Lato Light"/>
                <a:sym typeface="Lato Light"/>
              </a:rPr>
              <a:t>Dodanie przycisku pomocy </a:t>
            </a:r>
            <a:endParaRPr sz="2000">
              <a:latin typeface="Lato Light"/>
              <a:ea typeface="Lato Light"/>
              <a:cs typeface="Lato Light"/>
              <a:sym typeface="Lato Light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ato Light"/>
              <a:buChar char="●"/>
            </a:pPr>
            <a:r>
              <a:rPr lang="uk" sz="2000">
                <a:latin typeface="Lato Light"/>
                <a:ea typeface="Lato Light"/>
                <a:cs typeface="Lato Light"/>
                <a:sym typeface="Lato Light"/>
              </a:rPr>
              <a:t>Eliminacja drobnych błędów</a:t>
            </a:r>
            <a:endParaRPr sz="20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/>
          <p:nvPr>
            <p:ph type="ctrTitle"/>
          </p:nvPr>
        </p:nvSpPr>
        <p:spPr>
          <a:xfrm>
            <a:off x="311700" y="164175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Administracja</a:t>
            </a:r>
            <a:endParaRPr/>
          </a:p>
        </p:txBody>
      </p:sp>
      <p:pic>
        <p:nvPicPr>
          <p:cNvPr id="203" name="Google Shape;203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94463" y="1001050"/>
            <a:ext cx="7955077" cy="3802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9362" y="330750"/>
            <a:ext cx="8765275" cy="422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088" y="342525"/>
            <a:ext cx="8925826" cy="413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8" name="Google Shape;21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375" y="445288"/>
            <a:ext cx="8583577" cy="425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212425"/>
            <a:ext cx="8839200" cy="43676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9"/>
          <p:cNvSpPr txBox="1"/>
          <p:nvPr>
            <p:ph type="title"/>
          </p:nvPr>
        </p:nvSpPr>
        <p:spPr>
          <a:xfrm>
            <a:off x="311700" y="2285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b="1" lang="uk">
                <a:latin typeface="Lato"/>
                <a:ea typeface="Lato"/>
                <a:cs typeface="Lato"/>
                <a:sym typeface="Lato"/>
              </a:rPr>
              <a:t>Dziękujemy za uwagę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/>
          <p:cNvSpPr txBox="1"/>
          <p:nvPr>
            <p:ph type="ctrTitle"/>
          </p:nvPr>
        </p:nvSpPr>
        <p:spPr>
          <a:xfrm>
            <a:off x="371975" y="161925"/>
            <a:ext cx="8520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4444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Tworzenie konta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71" name="Google Shape;71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1975" y="1120350"/>
            <a:ext cx="4890826" cy="3018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201126" y="591263"/>
            <a:ext cx="1875726" cy="396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 txBox="1"/>
          <p:nvPr>
            <p:ph type="ctrTitle"/>
          </p:nvPr>
        </p:nvSpPr>
        <p:spPr>
          <a:xfrm>
            <a:off x="231325" y="141800"/>
            <a:ext cx="8520600" cy="641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Logowanie</a:t>
            </a:r>
            <a:endParaRPr/>
          </a:p>
        </p:txBody>
      </p:sp>
      <p:pic>
        <p:nvPicPr>
          <p:cNvPr id="78" name="Google Shape;7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3675" y="1045463"/>
            <a:ext cx="4850450" cy="305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58875" y="649138"/>
            <a:ext cx="1996589" cy="39609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"/>
          <p:cNvSpPr txBox="1"/>
          <p:nvPr>
            <p:ph type="ctrTitle"/>
          </p:nvPr>
        </p:nvSpPr>
        <p:spPr>
          <a:xfrm>
            <a:off x="311700" y="200925"/>
            <a:ext cx="85206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4444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Edycja profilu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85" name="Google Shape;85;p5"/>
          <p:cNvPicPr preferRelativeResize="0"/>
          <p:nvPr/>
        </p:nvPicPr>
        <p:blipFill rotWithShape="1">
          <a:blip r:embed="rId3">
            <a:alphaModFix/>
          </a:blip>
          <a:srcRect b="6218" l="0" r="0" t="-6220"/>
          <a:stretch/>
        </p:blipFill>
        <p:spPr>
          <a:xfrm>
            <a:off x="6810500" y="583963"/>
            <a:ext cx="1775675" cy="371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1113620"/>
            <a:ext cx="6085952" cy="3036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"/>
          <p:cNvSpPr txBox="1"/>
          <p:nvPr>
            <p:ph type="ctrTitle"/>
          </p:nvPr>
        </p:nvSpPr>
        <p:spPr>
          <a:xfrm>
            <a:off x="234525" y="271100"/>
            <a:ext cx="8520600" cy="62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27500"/>
              <a:buFont typeface="Arial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Dodanie zdjęcia użytkownika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92" name="Google Shape;92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275" y="992625"/>
            <a:ext cx="4259177" cy="2114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1" y="2710700"/>
            <a:ext cx="4177275" cy="20583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"/>
          <p:cNvSpPr txBox="1"/>
          <p:nvPr>
            <p:ph type="ctrTitle"/>
          </p:nvPr>
        </p:nvSpPr>
        <p:spPr>
          <a:xfrm>
            <a:off x="311700" y="171950"/>
            <a:ext cx="8520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44444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Resetowanie hasła 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  <p:pic>
        <p:nvPicPr>
          <p:cNvPr id="99" name="Google Shape;9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05350" y="1010050"/>
            <a:ext cx="3883850" cy="958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85975" y="2362500"/>
            <a:ext cx="5499778" cy="226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2872" y="897800"/>
            <a:ext cx="7098268" cy="3473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8"/>
          <p:cNvSpPr txBox="1"/>
          <p:nvPr>
            <p:ph type="ctrTitle"/>
          </p:nvPr>
        </p:nvSpPr>
        <p:spPr>
          <a:xfrm>
            <a:off x="432250" y="182000"/>
            <a:ext cx="85206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7500"/>
              <a:buFont typeface="Arial"/>
              <a:buNone/>
            </a:pPr>
            <a:r>
              <a:rPr lang="uk" sz="4000">
                <a:latin typeface="Lato Light"/>
                <a:ea typeface="Lato Light"/>
                <a:cs typeface="Lato Light"/>
                <a:sym typeface="Lato Light"/>
              </a:rPr>
              <a:t>Resetowanie hasła</a:t>
            </a:r>
            <a:endParaRPr sz="4000"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" y="409163"/>
            <a:ext cx="8839200" cy="4325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